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69" r:id="rId14"/>
    <p:sldId id="270" r:id="rId15"/>
    <p:sldId id="271" r:id="rId16"/>
    <p:sldId id="273" r:id="rId17"/>
    <p:sldId id="275" r:id="rId18"/>
    <p:sldId id="278" r:id="rId19"/>
    <p:sldId id="279" r:id="rId20"/>
    <p:sldId id="280" r:id="rId21"/>
    <p:sldId id="281" r:id="rId22"/>
    <p:sldId id="276"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588" autoAdjust="0"/>
    <p:restoredTop sz="94624" autoAdjust="0"/>
  </p:normalViewPr>
  <p:slideViewPr>
    <p:cSldViewPr>
      <p:cViewPr varScale="1">
        <p:scale>
          <a:sx n="69" d="100"/>
          <a:sy n="69" d="100"/>
        </p:scale>
        <p:origin x="-141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4/22/2024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4/22/2024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4/22/2024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4/22/2024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SA" dirty="0" smtClean="0"/>
              <a:t>بررسی انواع باتری ماشین</a:t>
            </a:r>
            <a:endParaRPr lang="en-US" dirty="0"/>
          </a:p>
        </p:txBody>
      </p:sp>
      <p:sp>
        <p:nvSpPr>
          <p:cNvPr id="3" name="Subtitle 2"/>
          <p:cNvSpPr>
            <a:spLocks noGrp="1"/>
          </p:cNvSpPr>
          <p:nvPr>
            <p:ph type="subTitle" idx="1"/>
          </p:nvPr>
        </p:nvSpPr>
        <p:spPr/>
        <p:txBody>
          <a:bodyPr/>
          <a:lstStyle/>
          <a:p>
            <a:r>
              <a:rPr lang="ar-SA" dirty="0" smtClean="0"/>
              <a:t>آشنایی با انواع باتری ماشین به همراه مزایا و معایب</a:t>
            </a:r>
            <a:endParaRPr lang="en-US" dirty="0" smtClean="0"/>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مزایای باتری اتمی</a:t>
            </a:r>
            <a:endParaRPr lang="en-US" dirty="0"/>
          </a:p>
        </p:txBody>
      </p:sp>
      <p:sp>
        <p:nvSpPr>
          <p:cNvPr id="3" name="Content Placeholder 2"/>
          <p:cNvSpPr>
            <a:spLocks noGrp="1"/>
          </p:cNvSpPr>
          <p:nvPr>
            <p:ph idx="1"/>
          </p:nvPr>
        </p:nvSpPr>
        <p:spPr/>
        <p:txBody>
          <a:bodyPr/>
          <a:lstStyle/>
          <a:p>
            <a:pPr algn="ctr">
              <a:buNone/>
            </a:pPr>
            <a:r>
              <a:rPr lang="ar-SA" dirty="0" smtClean="0"/>
              <a:t>عمر مفید طولانی: </a:t>
            </a:r>
            <a:endParaRPr lang="fa-IR" dirty="0" smtClean="0"/>
          </a:p>
          <a:p>
            <a:pPr algn="r">
              <a:buNone/>
            </a:pPr>
            <a:r>
              <a:rPr lang="ar-SA" dirty="0" smtClean="0"/>
              <a:t>دومین مزیت باتری </a:t>
            </a:r>
            <a:r>
              <a:rPr lang="ar-SA" dirty="0" smtClean="0"/>
              <a:t>اتمی </a:t>
            </a:r>
            <a:r>
              <a:rPr lang="ar-SA" dirty="0" smtClean="0"/>
              <a:t>این است که عمر مفید باتری اتمی طولانی‌تر از باتری‌های اسیدی می‌باشد. دلیل این موضوع این است که باتری اتمی غیرقابل تخلیه است و در نتیجه آب از آن خارج نمی‌شود</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مزایای باتری اتمی</a:t>
            </a:r>
            <a:endParaRPr lang="en-US" dirty="0"/>
          </a:p>
        </p:txBody>
      </p:sp>
      <p:sp>
        <p:nvSpPr>
          <p:cNvPr id="3" name="Content Placeholder 2"/>
          <p:cNvSpPr>
            <a:spLocks noGrp="1"/>
          </p:cNvSpPr>
          <p:nvPr>
            <p:ph idx="1"/>
          </p:nvPr>
        </p:nvSpPr>
        <p:spPr/>
        <p:txBody>
          <a:bodyPr>
            <a:normAutofit/>
          </a:bodyPr>
          <a:lstStyle/>
          <a:p>
            <a:pPr algn="ctr">
              <a:buNone/>
            </a:pPr>
            <a:r>
              <a:rPr lang="ar-SA" dirty="0" smtClean="0"/>
              <a:t>قابلیت نگهداری از شارژ:</a:t>
            </a:r>
            <a:endParaRPr lang="fa-IR" dirty="0" smtClean="0"/>
          </a:p>
          <a:p>
            <a:pPr algn="r">
              <a:buNone/>
            </a:pPr>
            <a:r>
              <a:rPr lang="ar-SA" dirty="0" smtClean="0"/>
              <a:t> یکی دیگر از برتری‌های باتری اتمی در مقایسه با باطری اسیدی این است که برای مدت طولانی شارژ را نگه‌میدارد. به عبارت دیگر در صورتی که چند روز متوالی از اتومبیل استفاده نشود، باتری اتمی شارژ را به مدت طولانی نگه‌میدارد، در مقابل در صورت استفاده از باتری اسیدی هر چند روز یکبار باید استارت بزنید. </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SA" dirty="0" smtClean="0"/>
              <a:t>معایب باتری اتمی</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pPr algn="r" rtl="1"/>
            <a:r>
              <a:rPr lang="ar-SA" dirty="0" smtClean="0"/>
              <a:t>قیمت بالا: باتری‌های اتمی در مقایسه با باتری‌های اسیدی، قیمت بالاتری دارند. البته با توجه به مزایای گفته شده، ارزش خرید در مقابل قیمت آنها بالاست</a:t>
            </a:r>
            <a:r>
              <a:rPr lang="en-US" dirty="0" smtClean="0"/>
              <a:t>.</a:t>
            </a:r>
          </a:p>
          <a:p>
            <a:pPr algn="r" rtl="1">
              <a:buNone/>
            </a:pPr>
            <a:endParaRPr lang="en-US" dirty="0" smtClean="0"/>
          </a:p>
          <a:p>
            <a:pPr algn="r" rtl="1"/>
            <a:r>
              <a:rPr lang="ar-SA" dirty="0" smtClean="0"/>
              <a:t>سازگاری پایین با هوای سرد: واقعیت این است که باتری‌های اتمی در هنگام سرمای هوا به خوبی شارژ نمی‌شوند، از این رو لازم است در طول فصل زمستان، باتری ماشین را بپوشانید</a:t>
            </a:r>
            <a:r>
              <a:rPr lang="en-US" dirty="0" smtClean="0"/>
              <a:t>.</a:t>
            </a:r>
          </a:p>
          <a:p>
            <a:pPr algn="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باتری اسیدی یا سیلد</a:t>
            </a:r>
            <a:endParaRPr lang="en-US" dirty="0"/>
          </a:p>
        </p:txBody>
      </p:sp>
      <p:sp>
        <p:nvSpPr>
          <p:cNvPr id="3" name="Content Placeholder 2"/>
          <p:cNvSpPr>
            <a:spLocks noGrp="1"/>
          </p:cNvSpPr>
          <p:nvPr>
            <p:ph idx="1"/>
          </p:nvPr>
        </p:nvSpPr>
        <p:spPr/>
        <p:txBody>
          <a:bodyPr>
            <a:normAutofit fontScale="92500"/>
          </a:bodyPr>
          <a:lstStyle/>
          <a:p>
            <a:pPr algn="r" rtl="1"/>
            <a:r>
              <a:rPr lang="ar-SA" dirty="0" smtClean="0"/>
              <a:t>در ساختار باتری‌های اسیدی بر خلاف نوع اتمی، به جای استفاده از آنتی</a:t>
            </a:r>
            <a:r>
              <a:rPr lang="fa-IR" dirty="0" smtClean="0"/>
              <a:t> </a:t>
            </a:r>
            <a:r>
              <a:rPr lang="ar-SA" dirty="0" smtClean="0"/>
              <a:t>موان، از سرب به همراه کلسیم استفاده می‌کنند. این نوع باتری نیز از ویژگی های بسیار مناسبی برخوردار هستند از جمله اینکه صاحب خودرو به راحتی می‌تواند باتری را شارژ کند و چگالی و میزان الکترولیت آن را بررسی نماید</a:t>
            </a:r>
            <a:r>
              <a:rPr lang="en-US" dirty="0" smtClean="0"/>
              <a:t>.</a:t>
            </a:r>
          </a:p>
          <a:p>
            <a:pPr algn="r" rtl="1"/>
            <a:endParaRPr lang="fa-IR" dirty="0" smtClean="0"/>
          </a:p>
          <a:p>
            <a:pPr algn="r" rtl="1"/>
            <a:r>
              <a:rPr lang="ar-SA" dirty="0" smtClean="0"/>
              <a:t>همچنین در صورت لزوم صاحب خودرو یا متخصص باتری سازی، میتواند کمی آب مقطر یا الکترولیت به آن اضافه نماید. البته اعضای داخلی باتری قابل تعویض نیستند</a:t>
            </a:r>
            <a:r>
              <a:rPr lang="en-US" dirty="0" smtClean="0"/>
              <a:t>.</a:t>
            </a:r>
          </a:p>
          <a:p>
            <a:pPr algn="r" rtl="1">
              <a:buNone/>
            </a:pPr>
            <a:endParaRPr lang="en-US"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rtl="1"/>
            <a:r>
              <a:rPr lang="ar-SA" dirty="0" smtClean="0"/>
              <a:t> </a:t>
            </a:r>
            <a:r>
              <a:rPr lang="en-US" dirty="0" smtClean="0"/>
              <a:t/>
            </a:r>
            <a:br>
              <a:rPr lang="en-US" dirty="0" smtClean="0"/>
            </a:br>
            <a:r>
              <a:rPr lang="ar-SA" dirty="0" smtClean="0"/>
              <a:t>مزایای باتری اسیدی</a:t>
            </a:r>
            <a:r>
              <a:rPr lang="en-US" dirty="0" smtClean="0"/>
              <a:t>:</a:t>
            </a:r>
            <a:br>
              <a:rPr lang="en-US" dirty="0" smtClean="0"/>
            </a:br>
            <a:endParaRPr lang="en-US" dirty="0"/>
          </a:p>
        </p:txBody>
      </p:sp>
      <p:sp>
        <p:nvSpPr>
          <p:cNvPr id="3" name="Content Placeholder 2"/>
          <p:cNvSpPr>
            <a:spLocks noGrp="1"/>
          </p:cNvSpPr>
          <p:nvPr>
            <p:ph idx="1"/>
          </p:nvPr>
        </p:nvSpPr>
        <p:spPr/>
        <p:txBody>
          <a:bodyPr/>
          <a:lstStyle/>
          <a:p>
            <a:pPr algn="ctr" rtl="1"/>
            <a:r>
              <a:rPr lang="ar-SA" dirty="0" smtClean="0"/>
              <a:t>کم هزینه:</a:t>
            </a:r>
            <a:endParaRPr lang="fa-IR" dirty="0" smtClean="0"/>
          </a:p>
          <a:p>
            <a:pPr algn="r" rtl="1"/>
            <a:r>
              <a:rPr lang="ar-SA" dirty="0" smtClean="0"/>
              <a:t> منطقی بودن قیمت باتری اسیدی و پایین بودن هزینه سرویس و یا تعمیر این نوع باتری، آن را به یک باتری محبوب و اقتصادی در بین انواع باتری ماشین تبدیل کرده است</a:t>
            </a:r>
            <a:r>
              <a:rPr lang="en-US" dirty="0" smtClean="0"/>
              <a:t>.</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SA" dirty="0" smtClean="0"/>
              <a:t> </a:t>
            </a:r>
            <a:r>
              <a:rPr lang="en-US" dirty="0" smtClean="0"/>
              <a:t/>
            </a:r>
            <a:br>
              <a:rPr lang="en-US" dirty="0" smtClean="0"/>
            </a:br>
            <a:r>
              <a:rPr lang="ar-SA" dirty="0" smtClean="0"/>
              <a:t>مزایای باتری اسیدی</a:t>
            </a:r>
            <a:r>
              <a:rPr lang="fa-IR" dirty="0" smtClean="0"/>
              <a:t>:</a:t>
            </a:r>
            <a:endParaRPr lang="en-US" dirty="0"/>
          </a:p>
        </p:txBody>
      </p:sp>
      <p:sp>
        <p:nvSpPr>
          <p:cNvPr id="3" name="Content Placeholder 2"/>
          <p:cNvSpPr>
            <a:spLocks noGrp="1"/>
          </p:cNvSpPr>
          <p:nvPr>
            <p:ph idx="1"/>
          </p:nvPr>
        </p:nvSpPr>
        <p:spPr/>
        <p:txBody>
          <a:bodyPr>
            <a:normAutofit fontScale="92500" lnSpcReduction="10000"/>
          </a:bodyPr>
          <a:lstStyle/>
          <a:p>
            <a:pPr algn="ctr">
              <a:buNone/>
            </a:pPr>
            <a:endParaRPr lang="en-US" dirty="0" smtClean="0"/>
          </a:p>
          <a:p>
            <a:pPr algn="ctr">
              <a:buNone/>
            </a:pPr>
            <a:r>
              <a:rPr lang="fa-IR" dirty="0" smtClean="0"/>
              <a:t>ش</a:t>
            </a:r>
            <a:r>
              <a:rPr lang="ar-SA" dirty="0" smtClean="0"/>
              <a:t>ارژ سریع: </a:t>
            </a:r>
            <a:endParaRPr lang="fa-IR" dirty="0" smtClean="0"/>
          </a:p>
          <a:p>
            <a:pPr algn="r">
              <a:buNone/>
            </a:pPr>
            <a:r>
              <a:rPr lang="ar-SA" dirty="0" smtClean="0"/>
              <a:t>اولین و مهمترین ویژگی مثبت باتری اسیدی این است که در بین انواع باتری ماشین، باتری اسیدی زمان بسیار کمی برای شارژ نیاز دارد و به سرعت به طور کامل شارژ می‌شود. البته توجه داشته باشید که باتری‌های اسیدی نباید به طور کامل شارژ شوند چراکه در بلند مدت از طول عمر باطری ماشین کاسته می‌شود و به زودی خاصیت نگهدارنده انرژی در باتری از بین می‌رود. از این رو بهتر است قبل از کامل شدن شارژ باتری آن را ازمنبع برق جدا کنید و نگذارید به طور کامل شارژ شود</a:t>
            </a:r>
            <a:r>
              <a:rPr lang="en-US" dirty="0" smtClean="0"/>
              <a:t>.</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rtl="1"/>
            <a:r>
              <a:rPr lang="ar-SA" dirty="0" smtClean="0"/>
              <a:t> </a:t>
            </a:r>
            <a:r>
              <a:rPr lang="en-US" dirty="0" smtClean="0"/>
              <a:t/>
            </a:r>
            <a:br>
              <a:rPr lang="en-US" dirty="0" smtClean="0"/>
            </a:br>
            <a:r>
              <a:rPr lang="ar-SA" dirty="0" smtClean="0"/>
              <a:t>معایب باتری اسیدی</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algn="ctr">
              <a:buNone/>
            </a:pPr>
            <a:r>
              <a:rPr lang="ar-SA" dirty="0" smtClean="0"/>
              <a:t>نیاز به مراقبت منظم:</a:t>
            </a:r>
            <a:endParaRPr lang="fa-IR" dirty="0" smtClean="0"/>
          </a:p>
          <a:p>
            <a:pPr algn="r">
              <a:buNone/>
            </a:pPr>
            <a:r>
              <a:rPr lang="ar-SA" dirty="0" smtClean="0"/>
              <a:t> اجزای داخلی باتری اسیدی قابل تجزیه هستند و در نتیجه آب داخل باتری تبخیر می‌شود. به همین دلیل سطح الکترولیت باتری باید به طور منظم مورد بررسی قرار گیرد</a:t>
            </a:r>
            <a:r>
              <a:rPr lang="en-US" dirty="0" smtClean="0"/>
              <a:t>.</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معایب باتری اسیدی</a:t>
            </a:r>
            <a:endParaRPr lang="en-US" dirty="0"/>
          </a:p>
        </p:txBody>
      </p:sp>
      <p:sp>
        <p:nvSpPr>
          <p:cNvPr id="3" name="Content Placeholder 2"/>
          <p:cNvSpPr>
            <a:spLocks noGrp="1"/>
          </p:cNvSpPr>
          <p:nvPr>
            <p:ph idx="1"/>
          </p:nvPr>
        </p:nvSpPr>
        <p:spPr/>
        <p:txBody>
          <a:bodyPr/>
          <a:lstStyle/>
          <a:p>
            <a:pPr algn="ctr">
              <a:buNone/>
            </a:pPr>
            <a:endParaRPr lang="fa-IR" dirty="0" smtClean="0"/>
          </a:p>
          <a:p>
            <a:pPr algn="ctr">
              <a:buNone/>
            </a:pPr>
            <a:r>
              <a:rPr lang="ar-SA" dirty="0" smtClean="0"/>
              <a:t>شارژدهی کوتاه مدت: </a:t>
            </a:r>
            <a:endParaRPr lang="fa-IR" dirty="0" smtClean="0"/>
          </a:p>
          <a:p>
            <a:pPr algn="r">
              <a:buNone/>
            </a:pPr>
            <a:r>
              <a:rPr lang="ar-SA" dirty="0" smtClean="0"/>
              <a:t>شارژ باتری سرب اسیدی، در مقایسه با باتری اتمی کمتر است و به عبارت دیگر شارژ این نوع باتری سریع‌تر از سایر انواع باتری ماشین تمام می‌شود</a:t>
            </a:r>
            <a:r>
              <a:rPr lang="en-US" dirty="0" smtClean="0"/>
              <a:t>.</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چه چیزهایی عمر باطری را کاهش میدهد؟</a:t>
            </a:r>
            <a:endParaRPr lang="en-US" dirty="0"/>
          </a:p>
        </p:txBody>
      </p:sp>
      <p:sp>
        <p:nvSpPr>
          <p:cNvPr id="3" name="Content Placeholder 2"/>
          <p:cNvSpPr>
            <a:spLocks noGrp="1"/>
          </p:cNvSpPr>
          <p:nvPr>
            <p:ph idx="1"/>
          </p:nvPr>
        </p:nvSpPr>
        <p:spPr/>
        <p:txBody>
          <a:bodyPr/>
          <a:lstStyle/>
          <a:p>
            <a:pPr algn="r" rtl="1"/>
            <a:endParaRPr lang="fa-IR" dirty="0" smtClean="0"/>
          </a:p>
          <a:p>
            <a:pPr algn="r" rtl="1"/>
            <a:endParaRPr lang="fa-IR" dirty="0" smtClean="0"/>
          </a:p>
          <a:p>
            <a:pPr algn="r" rtl="1">
              <a:buNone/>
            </a:pPr>
            <a:r>
              <a:rPr lang="fa-IR" dirty="0" smtClean="0"/>
              <a:t>سه عامل گرما</a:t>
            </a:r>
            <a:r>
              <a:rPr lang="en-US" dirty="0" smtClean="0"/>
              <a:t>,</a:t>
            </a:r>
            <a:r>
              <a:rPr lang="fa-IR" smtClean="0"/>
              <a:t> ارتعاش و </a:t>
            </a:r>
            <a:r>
              <a:rPr lang="fa-IR" dirty="0" smtClean="0"/>
              <a:t>تخلیه شارژ عمر باطری را کم میکند</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گرما</a:t>
            </a:r>
            <a:endParaRPr lang="en-US" dirty="0"/>
          </a:p>
        </p:txBody>
      </p:sp>
      <p:sp>
        <p:nvSpPr>
          <p:cNvPr id="3" name="Content Placeholder 2"/>
          <p:cNvSpPr>
            <a:spLocks noGrp="1"/>
          </p:cNvSpPr>
          <p:nvPr>
            <p:ph idx="1"/>
          </p:nvPr>
        </p:nvSpPr>
        <p:spPr/>
        <p:txBody>
          <a:bodyPr/>
          <a:lstStyle/>
          <a:p>
            <a:pPr algn="r" rtl="1">
              <a:buNone/>
            </a:pPr>
            <a:r>
              <a:rPr lang="ar-SA" dirty="0" smtClean="0"/>
              <a:t> </a:t>
            </a:r>
            <a:endParaRPr lang="en-US" dirty="0" smtClean="0"/>
          </a:p>
          <a:p>
            <a:pPr algn="r" rtl="1">
              <a:buNone/>
            </a:pPr>
            <a:r>
              <a:rPr lang="ar-SA" dirty="0" smtClean="0"/>
              <a:t> </a:t>
            </a:r>
            <a:r>
              <a:rPr lang="fa-IR" dirty="0" smtClean="0"/>
              <a:t>گرما</a:t>
            </a:r>
            <a:r>
              <a:rPr lang="en-US" dirty="0" smtClean="0"/>
              <a:t>,</a:t>
            </a:r>
            <a:r>
              <a:rPr lang="fa-IR" dirty="0" smtClean="0"/>
              <a:t> </a:t>
            </a:r>
            <a:r>
              <a:rPr lang="ar-SA" dirty="0" smtClean="0"/>
              <a:t>خوردگی و تبخیر الکترولیت را سرعت می‌بخشد و این باعث کوتاه شدن عمر و از بین رفتن باتری ماشین خواهد شد. برای همین بیشتر خودروها مجهز به سدهای هوا یا لوله‌هایی خاصی هستند که هوا را به سمت آنها هدایت کرده تا سبب خنک و خوب نگه داشتن باتری شود</a:t>
            </a:r>
            <a:r>
              <a:rPr lang="en-US" dirty="0" smtClean="0"/>
              <a:t>.</a:t>
            </a:r>
          </a:p>
          <a:p>
            <a:pPr algn="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r" rtl="1"/>
            <a:r>
              <a:rPr lang="ar-SA" dirty="0" smtClean="0"/>
              <a:t> </a:t>
            </a:r>
            <a:endParaRPr lang="en-US" dirty="0" smtClean="0"/>
          </a:p>
          <a:p>
            <a:pPr algn="r">
              <a:buNone/>
            </a:pPr>
            <a:r>
              <a:rPr lang="en-US" dirty="0" smtClean="0"/>
              <a:t> </a:t>
            </a:r>
            <a:r>
              <a:rPr lang="ar-SA" dirty="0" smtClean="0"/>
              <a:t>یکی از اصلی‌ترین قطعات خودرو، باتری است که آن را قلب الکتریکی اتومبیل می‌نامند. از جمله وظایف باتری ماشین می‌توان به تامین انرژی مورد نیاز برای استارت موتور و همچنین سیستم روشنایی خودرو اشاره کرد.</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ارتعاش(لرزش)</a:t>
            </a:r>
            <a:endParaRPr lang="en-US" dirty="0"/>
          </a:p>
        </p:txBody>
      </p:sp>
      <p:sp>
        <p:nvSpPr>
          <p:cNvPr id="3" name="Content Placeholder 2"/>
          <p:cNvSpPr>
            <a:spLocks noGrp="1"/>
          </p:cNvSpPr>
          <p:nvPr>
            <p:ph idx="1"/>
          </p:nvPr>
        </p:nvSpPr>
        <p:spPr/>
        <p:txBody>
          <a:bodyPr/>
          <a:lstStyle/>
          <a:p>
            <a:pPr algn="r">
              <a:buNone/>
            </a:pPr>
            <a:endParaRPr lang="fa-IR" dirty="0" smtClean="0"/>
          </a:p>
          <a:p>
            <a:pPr algn="r">
              <a:buNone/>
            </a:pPr>
            <a:r>
              <a:rPr lang="ar-SA" dirty="0" smtClean="0"/>
              <a:t>لرزش موتور نیز مثل زلزله عمل می‌کند و  همه چیز را تکان می‌دهد! به همین خاطر، تمام قطعات، از جمله صفحات داخلی باتری و اتصالات داخلی شل می‌شود، ولی اگر باتری ماشین درست نصب شده باشد، از لرزش خیلی زیاد در امان خواهد بود. به خاطر همین است که در بعضی مواقع، در بالای باتری تعدادی بست نصب می‌کنند</a:t>
            </a:r>
            <a:r>
              <a:rPr lang="en-US" dirty="0" smtClean="0"/>
              <a:t>.</a:t>
            </a:r>
          </a:p>
          <a:p>
            <a:pPr algn="r">
              <a:buNone/>
            </a:pP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تخلیه شارژ</a:t>
            </a:r>
            <a:endParaRPr lang="en-US" dirty="0"/>
          </a:p>
        </p:txBody>
      </p:sp>
      <p:sp>
        <p:nvSpPr>
          <p:cNvPr id="3" name="Content Placeholder 2"/>
          <p:cNvSpPr>
            <a:spLocks noGrp="1"/>
          </p:cNvSpPr>
          <p:nvPr>
            <p:ph idx="1"/>
          </p:nvPr>
        </p:nvSpPr>
        <p:spPr/>
        <p:txBody>
          <a:bodyPr>
            <a:normAutofit/>
          </a:bodyPr>
          <a:lstStyle/>
          <a:p>
            <a:pPr algn="r" rtl="1"/>
            <a:r>
              <a:rPr lang="ar-SA" dirty="0" smtClean="0"/>
              <a:t>تخلیه تصادفی بدترین اتفاق برای باتری‌های سرب اسیدی است. برای مدت طولانی روشن ماندن چراغ‌ها و یا شارژ نگه داشتن وسایل در ماشین در کل روز، سبب تخلیه باتری می‌شود و همین مسئله می‌تواند باتری را نیازمند شوک یا جامپ استارت (باتری به باتری) کند، ولی در این صورت باتری به طور کامل بازیابی نخواهد شد. همچنین سفرهای کوتاه هم عمر باتری را کم خواهد کرد، به این علت که دینام پس از راه‌اندازی‌های زیاد، زمان کافی برای شارژ باتری ندارد</a:t>
            </a:r>
            <a:r>
              <a:rPr lang="en-US" dirty="0" smtClean="0"/>
              <a:t>.</a:t>
            </a:r>
          </a:p>
          <a:p>
            <a:pPr algn="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انواع باطری ماشین از نظر آمپر</a:t>
            </a:r>
            <a:endParaRPr lang="en-US" dirty="0"/>
          </a:p>
        </p:txBody>
      </p:sp>
      <p:sp>
        <p:nvSpPr>
          <p:cNvPr id="3" name="Content Placeholder 2"/>
          <p:cNvSpPr>
            <a:spLocks noGrp="1"/>
          </p:cNvSpPr>
          <p:nvPr>
            <p:ph idx="1"/>
          </p:nvPr>
        </p:nvSpPr>
        <p:spPr/>
        <p:txBody>
          <a:bodyPr>
            <a:normAutofit fontScale="92500"/>
          </a:bodyPr>
          <a:lstStyle/>
          <a:p>
            <a:pPr algn="r" rtl="1"/>
            <a:r>
              <a:rPr lang="ar-SA" dirty="0" smtClean="0"/>
              <a:t>انواع باتری خودرو از نظر آمپر نیز تفاوت‌هایی با هم دارند. به یاد داشته باشید که آمپر یکی از مهم‌ترین و تاثیرگذارترین بخش‌های یک باتری است. واقعیت این است که خودروی شما برای انکه کارایی لازم را داشته باشد، نیازمند</a:t>
            </a:r>
            <a:r>
              <a:rPr lang="fa-IR" dirty="0" smtClean="0"/>
              <a:t> </a:t>
            </a:r>
            <a:r>
              <a:rPr lang="ar-SA" dirty="0" smtClean="0"/>
              <a:t>یک باتری با درجه آمپر مناسب است</a:t>
            </a:r>
            <a:r>
              <a:rPr lang="en-US" dirty="0" smtClean="0"/>
              <a:t>.</a:t>
            </a:r>
          </a:p>
          <a:p>
            <a:pPr algn="r" rtl="1">
              <a:buNone/>
            </a:pPr>
            <a:endParaRPr lang="en-US" dirty="0" smtClean="0"/>
          </a:p>
          <a:p>
            <a:pPr algn="r" rtl="1"/>
            <a:r>
              <a:rPr lang="ar-SA" dirty="0" smtClean="0"/>
              <a:t>فراموش نکنید که اگر از باطری‌هایی که خروجی آمپر مناسبی نداشته باشد استفاده کنید، ممکن است خودروی شما آسیب ببیند و پس از مدتی هزینه‌های گزافی را روی دست شما بگذارد</a:t>
            </a:r>
            <a:r>
              <a:rPr lang="en-US" dirty="0" smtClean="0"/>
              <a:t>.</a:t>
            </a:r>
          </a:p>
          <a:p>
            <a:pPr algn="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انواع باطری خودرو ایرانی</a:t>
            </a:r>
            <a:endParaRPr lang="en-US" dirty="0"/>
          </a:p>
        </p:txBody>
      </p:sp>
      <p:sp>
        <p:nvSpPr>
          <p:cNvPr id="3" name="Content Placeholder 2"/>
          <p:cNvSpPr>
            <a:spLocks noGrp="1"/>
          </p:cNvSpPr>
          <p:nvPr>
            <p:ph idx="1"/>
          </p:nvPr>
        </p:nvSpPr>
        <p:spPr/>
        <p:txBody>
          <a:bodyPr/>
          <a:lstStyle/>
          <a:p>
            <a:pPr algn="r">
              <a:buNone/>
            </a:pPr>
            <a:r>
              <a:rPr lang="ar-SA" dirty="0" smtClean="0"/>
              <a:t> باتری ماشین مولدی است که می‌تواند انرژی الکتریکی تولید نماید. که البته ظرفیت آن به عواملی مانند مساحت صفحه باتری، تعداد صفحات باتری، مقدار الکترولیت و میزان استهلاک باتری وابسته است</a:t>
            </a:r>
            <a:endParaRPr lang="fa-IR" dirty="0" smtClean="0"/>
          </a:p>
          <a:p>
            <a:pPr algn="r">
              <a:buNone/>
            </a:pPr>
            <a:endParaRPr lang="fa-IR" dirty="0" smtClean="0"/>
          </a:p>
          <a:p>
            <a:pPr algn="r">
              <a:buNone/>
            </a:pPr>
            <a:r>
              <a:rPr lang="ar-SA" dirty="0" smtClean="0"/>
              <a:t>باتری ماشین یک قطعه قابل شارژ است و از اجزایی مثل قطب‌های مثبت و منفی، پلاک مشخصات، درپوش، الکترولیت و صفحات عایق تشکیل شده</a:t>
            </a:r>
            <a:endParaRPr lang="en-US" dirty="0" smtClean="0"/>
          </a:p>
          <a:p>
            <a:pPr algn="r">
              <a:buNone/>
            </a:pPr>
            <a:endParaRPr lang="en-US" dirty="0" smtClean="0"/>
          </a:p>
          <a:p>
            <a:pPr algn="r">
              <a:buNone/>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a:buNone/>
            </a:pPr>
            <a:r>
              <a:rPr lang="en-US" dirty="0" smtClean="0"/>
              <a:t> </a:t>
            </a:r>
            <a:r>
              <a:rPr lang="ar-SA" dirty="0" smtClean="0"/>
              <a:t>نکته قابل توجه این است که انتخاب بهترین برند باتری ماشین می‌تواند سبب کاهش هزینه‌های جانبی و افزایش کارایی خودرو شود. بنابراین بهتر است هنگام انتخاب باتری برای اتومبیل خود، مشخصات ثبت شده روی باتری و نیز میزان برق مصرفی خودرو، قدرت دینام و فضای موجود برای قرار گرفتن باتری را به دقت بررسی کنید</a:t>
            </a:r>
            <a:r>
              <a:rPr lang="en-US" dirty="0" smtClean="0"/>
              <a:t>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ar-SA" dirty="0" smtClean="0"/>
              <a:t>باتری‌های خودرو انواع مختلفی دارند، اما بهترین و اقتصادی‌ترین مدل باتری‌های اتمی و باتری‌های اسیدی هستند. این دو نوع باتری هریک مزایا و ویژگی‌هایی دارند که یکی را از دیگری برتر می‌سازد. در ادامه به معرفی و بیان مزایا و معایب هریک می‌پردازیم</a:t>
            </a:r>
            <a:r>
              <a:rPr lang="en-US" dirty="0" smtClean="0"/>
              <a:t>.</a:t>
            </a:r>
          </a:p>
          <a:p>
            <a:pPr algn="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rtl="1"/>
            <a:r>
              <a:rPr lang="ar-SA" dirty="0" smtClean="0"/>
              <a:t> </a:t>
            </a:r>
            <a:r>
              <a:rPr lang="en-US" dirty="0" smtClean="0"/>
              <a:t/>
            </a:r>
            <a:br>
              <a:rPr lang="en-US" dirty="0" smtClean="0"/>
            </a:br>
            <a:r>
              <a:rPr lang="ar-SA" dirty="0" smtClean="0"/>
              <a:t>باتری اتمی یا غیر سیلد</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92500"/>
          </a:bodyPr>
          <a:lstStyle/>
          <a:p>
            <a:pPr algn="r" rtl="1"/>
            <a:r>
              <a:rPr lang="ar-SA" dirty="0" smtClean="0"/>
              <a:t>ساختار اصلی باتری اتمی یا همان باتری غیر سیلد از دو ماده اولیه آنتی موان و کلسیم تشکیل شده است. باتری‌های اتمی به یک نگهدارنده نیاز دارند و تقریبا می‌توان گفت بدون وجود نگهدارنده کارایی لازم را ندارند</a:t>
            </a:r>
            <a:r>
              <a:rPr lang="en-US" dirty="0" smtClean="0"/>
              <a:t>.</a:t>
            </a:r>
          </a:p>
          <a:p>
            <a:pPr algn="r" rtl="1"/>
            <a:r>
              <a:rPr lang="ar-SA" dirty="0" smtClean="0"/>
              <a:t> </a:t>
            </a:r>
            <a:endParaRPr lang="en-US" dirty="0" smtClean="0"/>
          </a:p>
          <a:p>
            <a:pPr algn="r">
              <a:buNone/>
            </a:pPr>
            <a:r>
              <a:rPr lang="ar-SA" dirty="0" smtClean="0"/>
              <a:t>در ساخت این نوع باتری ابتدا تعداد زیادی صفحات شارژ می‌شوند، سپس تمامی صفحات شارژ شده روی هم قرار می‌گیرند</a:t>
            </a:r>
            <a:r>
              <a:rPr lang="ar-SA" dirty="0" smtClean="0"/>
              <a:t>. </a:t>
            </a:r>
            <a:r>
              <a:rPr lang="ar-SA" dirty="0" smtClean="0"/>
              <a:t>این نوع باتری برای شرایط آب و هوایی گرم عملکرد مناسبی دارند و درصد خرابی آنها در گرما کمتر است</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a:buNone/>
            </a:pPr>
            <a:r>
              <a:rPr lang="ar-SA" dirty="0" smtClean="0"/>
              <a:t>یکی از ویژگی‌های باتری اتمی این است که از ساختار بدنه آن می‌توان به وضعیت باتری پی برد. به این صورت که در بدنه باتری سه چراغ به رنگ های سفید و سبز و </a:t>
            </a:r>
            <a:r>
              <a:rPr lang="ar-SA" dirty="0" smtClean="0"/>
              <a:t>قهوه ا</a:t>
            </a:r>
            <a:r>
              <a:rPr lang="fa-IR" dirty="0" smtClean="0"/>
              <a:t>ی</a:t>
            </a:r>
            <a:r>
              <a:rPr lang="ar-SA" dirty="0" smtClean="0"/>
              <a:t> </a:t>
            </a:r>
            <a:r>
              <a:rPr lang="ar-SA" dirty="0" smtClean="0"/>
              <a:t>تعبیه شده که هرکدام از آنها وضعیتی را به نمایش می‌گذارد</a:t>
            </a:r>
            <a:r>
              <a:rPr lang="en-US" dirty="0" smtClean="0"/>
              <a:t>.</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lgn="r" rtl="1"/>
            <a:r>
              <a:rPr lang="ar-SA" dirty="0" smtClean="0"/>
              <a:t>رنگ سفید: این رنگ نشان می‌دهد که باطری ماشین شما خراب است و یا درست کار نمی‌کند</a:t>
            </a:r>
            <a:r>
              <a:rPr lang="en-US" dirty="0" smtClean="0"/>
              <a:t>.</a:t>
            </a:r>
          </a:p>
          <a:p>
            <a:pPr algn="r" rtl="1"/>
            <a:r>
              <a:rPr lang="ar-SA" dirty="0" smtClean="0"/>
              <a:t> </a:t>
            </a:r>
            <a:endParaRPr lang="en-US" dirty="0" smtClean="0"/>
          </a:p>
          <a:p>
            <a:pPr algn="r" rtl="1"/>
            <a:r>
              <a:rPr lang="ar-SA" dirty="0" smtClean="0"/>
              <a:t>رنگ سبز: با دیدن این چراغ می‌توانید مطمئن باشید باتری کاملاً سالم است و به درستی کار می‌کند</a:t>
            </a:r>
            <a:r>
              <a:rPr lang="en-US" dirty="0" smtClean="0"/>
              <a:t>.</a:t>
            </a:r>
          </a:p>
          <a:p>
            <a:pPr algn="r" rtl="1"/>
            <a:r>
              <a:rPr lang="ar-SA" dirty="0" smtClean="0"/>
              <a:t> </a:t>
            </a:r>
            <a:endParaRPr lang="en-US" dirty="0" smtClean="0"/>
          </a:p>
          <a:p>
            <a:pPr algn="r" rtl="1"/>
            <a:r>
              <a:rPr lang="ar-SA" dirty="0" smtClean="0"/>
              <a:t>رنگ قهوه‌ای: روشن شدن این چرا</a:t>
            </a:r>
            <a:r>
              <a:rPr lang="fa-IR" dirty="0" smtClean="0"/>
              <a:t>غ</a:t>
            </a:r>
            <a:r>
              <a:rPr lang="ar-SA" dirty="0" smtClean="0"/>
              <a:t> نشانه این است که باطری خودرو شما سالم است اما به اندازه کافی شارژ ندارد</a:t>
            </a:r>
            <a:r>
              <a:rPr lang="en-US" dirty="0" smtClean="0"/>
              <a: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SA" dirty="0" smtClean="0"/>
              <a:t>مزایای باتری اتمی</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algn="r" rtl="1">
              <a:buNone/>
            </a:pPr>
            <a:endParaRPr lang="en-US" dirty="0" smtClean="0"/>
          </a:p>
          <a:p>
            <a:pPr algn="ctr" rtl="1"/>
            <a:r>
              <a:rPr lang="ar-SA" dirty="0" smtClean="0"/>
              <a:t>بی نیاز از سرویس:</a:t>
            </a:r>
            <a:endParaRPr lang="fa-IR" dirty="0" smtClean="0"/>
          </a:p>
          <a:p>
            <a:pPr algn="r" rtl="1"/>
            <a:r>
              <a:rPr lang="ar-SA" dirty="0" smtClean="0"/>
              <a:t> اولین و بزرگترین مزیت باتری اتمی این است که نیاز به تعمیر و بررسی ندارد، به طوری‌که به «باتری های بدون نیاز به تعمیر و سرویس» معروف هستند. به عبارت دیگر همه کاری که باید انجام دهید این است که از باتری خودرو استفاده کنید</a:t>
            </a:r>
            <a:r>
              <a:rPr lang="en-US" dirty="0" smtClean="0"/>
              <a:t>.</a:t>
            </a:r>
          </a:p>
          <a:p>
            <a:pPr algn="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195</TotalTime>
  <Words>1110</Words>
  <Application>Microsoft Office PowerPoint</Application>
  <PresentationFormat>On-screen Show (4:3)</PresentationFormat>
  <Paragraphs>68</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بررسی انواع باتری ماشین</vt:lpstr>
      <vt:lpstr>Slide 2</vt:lpstr>
      <vt:lpstr>انواع باطری خودرو ایرانی</vt:lpstr>
      <vt:lpstr>Slide 4</vt:lpstr>
      <vt:lpstr>Slide 5</vt:lpstr>
      <vt:lpstr>  باتری اتمی یا غیر سیلد </vt:lpstr>
      <vt:lpstr>Slide 7</vt:lpstr>
      <vt:lpstr>Slide 8</vt:lpstr>
      <vt:lpstr>مزایای باتری اتمی </vt:lpstr>
      <vt:lpstr>مزایای باتری اتمی</vt:lpstr>
      <vt:lpstr>مزایای باتری اتمی</vt:lpstr>
      <vt:lpstr>معایب باتری اتمی </vt:lpstr>
      <vt:lpstr>باتری اسیدی یا سیلد</vt:lpstr>
      <vt:lpstr>  مزایای باتری اسیدی: </vt:lpstr>
      <vt:lpstr>  مزایای باتری اسیدی:</vt:lpstr>
      <vt:lpstr>  معایب باتری اسیدی </vt:lpstr>
      <vt:lpstr>معایب باتری اسیدی</vt:lpstr>
      <vt:lpstr>چه چیزهایی عمر باطری را کاهش میدهد؟</vt:lpstr>
      <vt:lpstr>گرما</vt:lpstr>
      <vt:lpstr>ارتعاش(لرزش)</vt:lpstr>
      <vt:lpstr>تخلیه شارژ</vt:lpstr>
      <vt:lpstr>انواع باطری ماشین از نظر آمپر</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بررسی انواع باتری ماشین</dc:title>
  <dc:creator>AHFB</dc:creator>
  <cp:lastModifiedBy>AHFB</cp:lastModifiedBy>
  <cp:revision>27</cp:revision>
  <dcterms:created xsi:type="dcterms:W3CDTF">2006-08-16T00:00:00Z</dcterms:created>
  <dcterms:modified xsi:type="dcterms:W3CDTF">2024-04-22T06:26:17Z</dcterms:modified>
</cp:coreProperties>
</file>